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16"/>
  </p:notesMasterIdLst>
  <p:sldIdLst>
    <p:sldId id="5578" r:id="rId2"/>
    <p:sldId id="5579" r:id="rId3"/>
    <p:sldId id="5580" r:id="rId4"/>
    <p:sldId id="5581" r:id="rId5"/>
    <p:sldId id="5582" r:id="rId6"/>
    <p:sldId id="5583" r:id="rId7"/>
    <p:sldId id="5584" r:id="rId8"/>
    <p:sldId id="5585" r:id="rId9"/>
    <p:sldId id="5586" r:id="rId10"/>
    <p:sldId id="5587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" userDrawn="1">
          <p15:clr>
            <a:srgbClr val="A4A3A4"/>
          </p15:clr>
        </p15:guide>
        <p15:guide id="2" pos="7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1507" autoAdjust="0"/>
  </p:normalViewPr>
  <p:slideViewPr>
    <p:cSldViewPr snapToGrid="0">
      <p:cViewPr>
        <p:scale>
          <a:sx n="73" d="100"/>
          <a:sy n="73" d="100"/>
        </p:scale>
        <p:origin x="-258" y="-66"/>
      </p:cViewPr>
      <p:guideLst>
        <p:guide orient="horz" pos="192"/>
        <p:guide pos="722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E4D685C9-8478-0B83-5A6F-E4F7AE72D65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AD9E4-D487-CE4A-A705-B5980F0A2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940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86B2CFB-A688-0E3B-4530-629319FFBB3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D392B-EA87-5E43-9CF6-BB6B934A0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9798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DDD0957E-042A-E4BA-6CD8-440D29F27B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13126B-B592-A041-9FAB-E3C5C39E1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855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D9F610A-4978-63A0-B668-64C1F286A06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03551-1D65-EF4B-A91E-1FB75563E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158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F463EEA2-DB1F-9BB1-87CB-9F2E94664CC1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4F472-94DA-9E4B-A36D-6EEC0B66F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6137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9069D98A-D27A-0A79-75AB-1BFEFEB41F9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7DD48-E867-D948-91E5-CABB1B82B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4082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CE00433A-D386-B87E-DD64-B7F9A5C026B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9BCEE-1EE9-A44A-AE8C-A103CBB34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1702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00AB0E57-8B06-EF24-4A98-4D9158E5A189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5CB30-A568-0D4E-AAD4-2624CD7A3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934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Aptos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xmlns="" id="{A9EC76D5-0B80-B6A4-DEFB-97FFDFBDBF3B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F901E-7130-014E-A18E-35638E221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09228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xmlns="" id="{94A6EEEA-EC8B-B372-FCD2-D63E3C91732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ptos Display" panose="020B000402020202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xmlns="" id="{B24DCC57-C050-B9C7-7A0B-725394E3C03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ptos" panose="020B000402020202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Aptos" panose="020B000402020202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Aptos" panose="020B000402020202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Aptos" panose="020B000402020202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Aptos" panose="020B000402020202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xmlns="" id="{EE739D75-A35F-C743-0ED4-ACD44E70B4A2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080750" y="6403975"/>
            <a:ext cx="2730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solidFill>
                  <a:srgbClr val="757575"/>
                </a:solidFill>
              </a:defRPr>
            </a:lvl1pPr>
          </a:lstStyle>
          <a:p>
            <a:fld id="{4C06705C-2552-5F46-A560-D238D1CAB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/>
          <a:ea typeface="Aptos Display"/>
          <a:cs typeface="Aptos Display"/>
          <a:sym typeface="Aptos Display" panose="020B00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/>
          <a:ea typeface="Aptos Display"/>
          <a:cs typeface="Aptos Display"/>
          <a:sym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/>
          <a:ea typeface="Aptos Display"/>
          <a:cs typeface="Aptos Display"/>
          <a:sym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/>
          <a:ea typeface="Aptos Display"/>
          <a:cs typeface="Aptos Display"/>
          <a:sym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ptos Display"/>
          <a:ea typeface="Aptos Display"/>
          <a:cs typeface="Aptos Display"/>
          <a:sym typeface="Aptos Display" panose="020B000402020202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Aptos" panose="020B000402020202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Aptos" panose="020B000402020202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Aptos" panose="020B000402020202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Aptos" panose="020B000402020202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Aptos" panose="020B000402020202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圖片 6" descr="圖片 6">
            <a:extLst>
              <a:ext uri="{FF2B5EF4-FFF2-40B4-BE49-F238E27FC236}">
                <a16:creationId xmlns:a16="http://schemas.microsoft.com/office/drawing/2014/main" xmlns="" id="{C470EEBA-32B6-9A8E-FD56-B3541CA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圖片 6" descr="圖片 6">
            <a:extLst>
              <a:ext uri="{FF2B5EF4-FFF2-40B4-BE49-F238E27FC236}">
                <a16:creationId xmlns:a16="http://schemas.microsoft.com/office/drawing/2014/main" xmlns="" id="{B5A10CC1-40A3-602B-DB95-5ABB260F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圖片 6" descr="圖片 6">
            <a:extLst>
              <a:ext uri="{FF2B5EF4-FFF2-40B4-BE49-F238E27FC236}">
                <a16:creationId xmlns:a16="http://schemas.microsoft.com/office/drawing/2014/main" xmlns="" id="{34068CC1-D84F-D925-AEC6-E957AAB0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圖片 6" descr="圖片 6">
            <a:extLst>
              <a:ext uri="{FF2B5EF4-FFF2-40B4-BE49-F238E27FC236}">
                <a16:creationId xmlns:a16="http://schemas.microsoft.com/office/drawing/2014/main" xmlns="" id="{B7E89B76-AC27-B739-A247-0FDA9F13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6" descr="圖片 6">
            <a:extLst>
              <a:ext uri="{FF2B5EF4-FFF2-40B4-BE49-F238E27FC236}">
                <a16:creationId xmlns:a16="http://schemas.microsoft.com/office/drawing/2014/main" xmlns="" id="{3BED8377-F157-1DC4-9405-01211EC3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2" name="(x2)">
            <a:extLst>
              <a:ext uri="{FF2B5EF4-FFF2-40B4-BE49-F238E27FC236}">
                <a16:creationId xmlns:a16="http://schemas.microsoft.com/office/drawing/2014/main" xmlns="" id="{A500E799-FCAE-E79C-BCE7-888B9480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175" y="4887913"/>
            <a:ext cx="760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sym typeface="Aptos" panose="020B0004020202020204" pitchFamily="34" charset="0"/>
              </a:rPr>
              <a:t>(x2)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圖片 6" descr="圖片 6">
            <a:extLst>
              <a:ext uri="{FF2B5EF4-FFF2-40B4-BE49-F238E27FC236}">
                <a16:creationId xmlns:a16="http://schemas.microsoft.com/office/drawing/2014/main" xmlns="" id="{0EB5E104-FD83-720D-B0C9-0046092A3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6" name="我爱你 我爱你！">
            <a:extLst>
              <a:ext uri="{FF2B5EF4-FFF2-40B4-BE49-F238E27FC236}">
                <a16:creationId xmlns:a16="http://schemas.microsoft.com/office/drawing/2014/main" xmlns="" id="{08C48BE9-F3E1-3F1F-7995-8F4B49FD6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4522788"/>
            <a:ext cx="6661150" cy="11636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45719" rIns="45719" anchor="ctr"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900" b="1" i="0" u="none" strike="noStrike" kern="1200" cap="none" spc="0" normalizeH="0" baseline="0" noProof="0">
                <a:ln>
                  <a:noFill/>
                </a:ln>
                <a:solidFill>
                  <a:srgbClr val="114D68"/>
                </a:solidFill>
                <a:effectLst/>
                <a:uLnTx/>
                <a:uFillTx/>
                <a:latin typeface="Aptos" panose="020B0004020202020204" pitchFamily="34" charset="0"/>
                <a:sym typeface="Aptos" panose="020B0004020202020204" pitchFamily="34" charset="0"/>
              </a:rPr>
              <a:t>我爱你 我爱你！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圖片 6" descr="圖片 6">
            <a:extLst>
              <a:ext uri="{FF2B5EF4-FFF2-40B4-BE49-F238E27FC236}">
                <a16:creationId xmlns:a16="http://schemas.microsoft.com/office/drawing/2014/main" xmlns="" id="{D63FD78C-5DDB-44D5-636C-09FBA9606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圖片 6" descr="圖片 6">
            <a:extLst>
              <a:ext uri="{FF2B5EF4-FFF2-40B4-BE49-F238E27FC236}">
                <a16:creationId xmlns:a16="http://schemas.microsoft.com/office/drawing/2014/main" xmlns="" id="{79CEB3E5-CA45-31D9-77AB-A2AB65DC5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圖片 6" descr="圖片 6">
            <a:extLst>
              <a:ext uri="{FF2B5EF4-FFF2-40B4-BE49-F238E27FC236}">
                <a16:creationId xmlns:a16="http://schemas.microsoft.com/office/drawing/2014/main" xmlns="" id="{2F2EF13E-52C6-0D8B-9F23-93263811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圖片 6" descr="圖片 6">
            <a:extLst>
              <a:ext uri="{FF2B5EF4-FFF2-40B4-BE49-F238E27FC236}">
                <a16:creationId xmlns:a16="http://schemas.microsoft.com/office/drawing/2014/main" xmlns="" id="{76591983-73F7-652F-E73E-997CA4F35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圖片 6" descr="圖片 6">
            <a:extLst>
              <a:ext uri="{FF2B5EF4-FFF2-40B4-BE49-F238E27FC236}">
                <a16:creationId xmlns:a16="http://schemas.microsoft.com/office/drawing/2014/main" xmlns="" id="{5174E4A8-76AD-1813-350B-E3FF0F38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圖片 6" descr="圖片 6">
            <a:extLst>
              <a:ext uri="{FF2B5EF4-FFF2-40B4-BE49-F238E27FC236}">
                <a16:creationId xmlns:a16="http://schemas.microsoft.com/office/drawing/2014/main" xmlns="" id="{4F946206-1866-DFB1-28B6-9F7C4C7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圖片 6" descr="圖片 6">
            <a:extLst>
              <a:ext uri="{FF2B5EF4-FFF2-40B4-BE49-F238E27FC236}">
                <a16:creationId xmlns:a16="http://schemas.microsoft.com/office/drawing/2014/main" xmlns="" id="{0CF3405E-6BF2-BAE2-85E4-7CCA4293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圖片 6" descr="圖片 6">
            <a:extLst>
              <a:ext uri="{FF2B5EF4-FFF2-40B4-BE49-F238E27FC236}">
                <a16:creationId xmlns:a16="http://schemas.microsoft.com/office/drawing/2014/main" xmlns="" id="{ED9F7108-5BFA-5151-88C5-B4BAE0F8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2965</TotalTime>
  <Words>6</Words>
  <Application>Microsoft Office PowerPoint</Application>
  <PresentationFormat>Custom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377</cp:revision>
  <dcterms:created xsi:type="dcterms:W3CDTF">2018-06-05T19:05:47Z</dcterms:created>
  <dcterms:modified xsi:type="dcterms:W3CDTF">2025-06-21T14:19:49Z</dcterms:modified>
</cp:coreProperties>
</file>